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1" d="100"/>
          <a:sy n="61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87A2D-B113-4322-8C92-A07686C8AC3E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1E8F6-8BDB-47FD-AD9C-10681EE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0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#1…John Ratey explains…only show 1:30 minutes…please complete exercise with him!</a:t>
            </a:r>
            <a:endParaRPr lang="en-US" smtClean="0"/>
          </a:p>
          <a:p>
            <a:r>
              <a:rPr lang="en-US" smtClean="0"/>
              <a:t>#2…4</a:t>
            </a:r>
            <a:r>
              <a:rPr lang="en-US" baseline="0" smtClean="0"/>
              <a:t> minutes…can skip over some 3</a:t>
            </a:r>
            <a:r>
              <a:rPr lang="en-US" baseline="30000" smtClean="0"/>
              <a:t>rd</a:t>
            </a:r>
            <a:r>
              <a:rPr lang="en-US" baseline="0" smtClean="0"/>
              <a:t> – 5</a:t>
            </a:r>
            <a:r>
              <a:rPr lang="en-US" baseline="30000" smtClean="0"/>
              <a:t>th</a:t>
            </a:r>
            <a:r>
              <a:rPr lang="en-US" baseline="0" smtClean="0"/>
              <a:t> (what do you notice is the difference?  More cardio)…</a:t>
            </a:r>
            <a:endParaRPr lang="en-US" baseline="0" dirty="0" smtClean="0"/>
          </a:p>
          <a:p>
            <a:r>
              <a:rPr lang="en-US" baseline="0" smtClean="0"/>
              <a:t>#3…3.30 minutes…can stop after students’ testimonies (how do we get funding?)…</a:t>
            </a:r>
            <a:endParaRPr lang="en-US" baseline="0" dirty="0" smtClean="0"/>
          </a:p>
          <a:p>
            <a:r>
              <a:rPr lang="en-US" baseline="0" smtClean="0"/>
              <a:t>#4…book </a:t>
            </a:r>
            <a:r>
              <a:rPr lang="en-US" baseline="0" dirty="0" smtClean="0"/>
              <a:t>review…stop at </a:t>
            </a:r>
            <a:r>
              <a:rPr lang="en-US" baseline="0" smtClean="0"/>
              <a:t>2 minutes…where do we start?  Can read up on the research…SPARK or Teaching Through Movement</a:t>
            </a:r>
            <a:endParaRPr lang="en-US" baseline="0" dirty="0" smtClean="0"/>
          </a:p>
          <a:p>
            <a:r>
              <a:rPr lang="en-US" baseline="0" smtClean="0"/>
              <a:t>= 11 minutes total…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C618E-C7D1-46CB-ACF4-4CAC9EB74F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86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kcfox.com/news/local/oklahoma-elementary-schools-see-test-score-improvement-with-new-action-based-learning-lab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H8d4pAQo9T4#action=share" TargetMode="External"/><Relationship Id="rId5" Type="http://schemas.openxmlformats.org/officeDocument/2006/relationships/hyperlink" Target="https://www.youtube.com/watch?v=hBSVZdTQmDs" TargetMode="External"/><Relationship Id="rId4" Type="http://schemas.openxmlformats.org/officeDocument/2006/relationships/hyperlink" Target="https://www.youtube.com/watch?v=oqceJv4iNv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hfit.com/research" TargetMode="External"/><Relationship Id="rId2" Type="http://schemas.openxmlformats.org/officeDocument/2006/relationships/hyperlink" Target="http://www.youthfi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week.org/tm/articles/2013/03/19/fp_griss.html" TargetMode="External"/><Relationship Id="rId4" Type="http://schemas.openxmlformats.org/officeDocument/2006/relationships/hyperlink" Target="https://www.edutopia.org/blog/kinesthetic-learning-new-model-education-kirin-sinh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Resources from ABL and Math RTI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Emily Anderson</a:t>
            </a:r>
          </a:p>
          <a:p>
            <a:r>
              <a:rPr lang="en-US" smtClean="0"/>
              <a:t>eanderson@rhmail.org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3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 of ABL labs…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>
                <a:hlinkClick r:id="rId3"/>
              </a:rPr>
              <a:t>https://okcfox.com/news/local/oklahoma-elementary-schools-see-test-score-improvement-with-new-action-based-learning-labs</a:t>
            </a:r>
            <a:endParaRPr lang="en-US"/>
          </a:p>
          <a:p>
            <a:endParaRPr lang="en-US" smtClean="0">
              <a:hlinkClick r:id="rId4"/>
            </a:endParaRPr>
          </a:p>
          <a:p>
            <a:pPr marL="0" indent="0">
              <a:buNone/>
            </a:pPr>
            <a:r>
              <a:rPr lang="en-US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www.youtube.com/watch?v=oqceJv4iNv4</a:t>
            </a:r>
            <a:r>
              <a:rPr lang="en-US" dirty="0" smtClean="0"/>
              <a:t>  </a:t>
            </a:r>
            <a:r>
              <a:rPr lang="en-US" dirty="0"/>
              <a:t>SPARK by john j. </a:t>
            </a:r>
            <a:r>
              <a:rPr lang="en-US" dirty="0" err="1" smtClean="0"/>
              <a:t>ratey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hlinkClick r:id="rId5"/>
              </a:rPr>
              <a:t>https</a:t>
            </a:r>
            <a:r>
              <a:rPr lang="en-US">
                <a:hlinkClick r:id="rId5"/>
              </a:rPr>
              <a:t>://</a:t>
            </a:r>
            <a:r>
              <a:rPr lang="en-US" smtClean="0">
                <a:hlinkClick r:id="rId5"/>
              </a:rPr>
              <a:t>www.youtube.com/watch?v=hBSVZdTQmDs</a:t>
            </a:r>
            <a:endParaRPr lang="en-US" smtClean="0">
              <a:hlinkClick r:id="rId6"/>
            </a:endParaRPr>
          </a:p>
          <a:p>
            <a:pPr marL="0" indent="0">
              <a:buNone/>
            </a:pPr>
            <a:endParaRPr lang="en-US">
              <a:hlinkClick r:id="rId6"/>
            </a:endParaRPr>
          </a:p>
          <a:p>
            <a:pPr marL="0" indent="0">
              <a:buNone/>
            </a:pPr>
            <a:endParaRPr lang="en-US" smtClean="0">
              <a:hlinkClick r:id="rId6"/>
            </a:endParaRPr>
          </a:p>
          <a:p>
            <a:pPr marL="0" indent="0">
              <a:buNone/>
            </a:pPr>
            <a:r>
              <a:rPr lang="en-US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www.youtube.com/watch?v=H8d4pAQo9T4#action=share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Kids Fit…a Charleston company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- </a:t>
            </a:r>
            <a:r>
              <a:rPr lang="en-US" smtClean="0">
                <a:hlinkClick r:id="rId2"/>
              </a:rPr>
              <a:t>www.youthfit.com</a:t>
            </a:r>
            <a:endParaRPr lang="en-US" smtClean="0"/>
          </a:p>
          <a:p>
            <a:r>
              <a:rPr lang="en-US" smtClean="0"/>
              <a:t>- </a:t>
            </a:r>
            <a:r>
              <a:rPr lang="en-US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www.youthfit.com/research</a:t>
            </a:r>
            <a:endParaRPr lang="en-US" smtClean="0"/>
          </a:p>
          <a:p>
            <a:r>
              <a:rPr lang="en-US" smtClean="0"/>
              <a:t>- Articles for Physical Activity in Classroom…</a:t>
            </a:r>
          </a:p>
          <a:p>
            <a:pPr lvl="1"/>
            <a:r>
              <a:rPr lang="en-US" u="sng">
                <a:hlinkClick r:id="rId4"/>
              </a:rPr>
              <a:t>https://www.edutopia.org/blog/kinesthetic-learning-new-model-education-kirin-sinha</a:t>
            </a:r>
            <a:endParaRPr lang="en-US"/>
          </a:p>
          <a:p>
            <a:pPr lvl="1"/>
            <a:r>
              <a:rPr lang="en-US" u="sng">
                <a:hlinkClick r:id="rId5"/>
              </a:rPr>
              <a:t>https://www.edweek.org/tm/articles/2013/03/19/fp_griss.html</a:t>
            </a: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58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131</Words>
  <Application>Microsoft Office PowerPoint</Application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Tw Cen MT</vt:lpstr>
      <vt:lpstr>Tw Cen MT Condensed</vt:lpstr>
      <vt:lpstr>Wingdings 3</vt:lpstr>
      <vt:lpstr>Integral</vt:lpstr>
      <vt:lpstr>Resources from ABL and Math RTI</vt:lpstr>
      <vt:lpstr>Other examples of ABL labs…</vt:lpstr>
      <vt:lpstr>Kids Fit…a Charleston company </vt:lpstr>
    </vt:vector>
  </TitlesOfParts>
  <Company>Rock Hill School District 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from ABL and Math RTI</dc:title>
  <dc:creator>Emily Anderson</dc:creator>
  <cp:lastModifiedBy>Emily Anderson</cp:lastModifiedBy>
  <cp:revision>2</cp:revision>
  <dcterms:created xsi:type="dcterms:W3CDTF">2019-08-03T18:03:16Z</dcterms:created>
  <dcterms:modified xsi:type="dcterms:W3CDTF">2019-08-03T18:13:56Z</dcterms:modified>
</cp:coreProperties>
</file>